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2" r:id="rId2"/>
    <p:sldId id="257" r:id="rId3"/>
    <p:sldId id="276" r:id="rId4"/>
    <p:sldId id="258" r:id="rId5"/>
    <p:sldId id="278" r:id="rId6"/>
    <p:sldId id="260" r:id="rId7"/>
    <p:sldId id="261" r:id="rId8"/>
    <p:sldId id="294" r:id="rId9"/>
    <p:sldId id="262" r:id="rId10"/>
    <p:sldId id="263" r:id="rId11"/>
    <p:sldId id="274" r:id="rId12"/>
    <p:sldId id="295" r:id="rId13"/>
    <p:sldId id="264" r:id="rId14"/>
    <p:sldId id="267" r:id="rId15"/>
    <p:sldId id="270" r:id="rId16"/>
    <p:sldId id="286" r:id="rId17"/>
    <p:sldId id="297" r:id="rId18"/>
    <p:sldId id="298" r:id="rId19"/>
    <p:sldId id="283" r:id="rId20"/>
    <p:sldId id="290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B44F-39A6-497C-8192-D0061FC0272F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985D2-6D61-4843-9FE8-9EE603BD4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পানি সেচের কিছুযন্ত্রপাতি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8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/>
              <a:t>শিক্ষক</a:t>
            </a:r>
            <a:r>
              <a:rPr lang="bn-BD" baseline="0" dirty="0" smtClean="0"/>
              <a:t> নিজের প্রয়োজন মত দল গঠন করতে পারেন। দলের নিচে ছবির উপর মাউস ক্লিক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মাঠে নিয়ে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সেচ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পদ্ধতি দেখাতে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মাঠে নিয়ে বিভিন্ন ধরনের সেচ পদ্ধতি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মাঠে নিয়ে বিভিন্ন ধরনের সেচ পদ্ধতি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মাঠে নিয়ে নালা সেচ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পদ্ধতি দেখাতে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ঠেলা  জাল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স্লাইডটি দেখানোর সময় শিক্ষারত্থীদের উপরের তীর চিহ্নগুলো দেখিয়ে কীভাবে পলো হাত দিয়ে ধরতে হয় ও কীভাবে পানিতে চাপ দিতে হয় তা বাস্তব উপকরণ ব্যবহার করে বুঝিয়ে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২২/১০/২০১৫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খুরশিদ আলম তালুকদার , </a:t>
            </a:r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534400" cy="4401205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। পাঠটি উপস্থাপনের আগে পাঠ্যপুস্তকের সংশ্লিষ্ট পাঠের সাথে মিলিয়ে নিতে অনুরোধ করা হল ।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>
                <a:latin typeface="Arial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তাহলে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বেশি 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049" y="457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0082" y="0"/>
            <a:ext cx="230383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নালা সেচ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4" y="676274"/>
            <a:ext cx="2637411" cy="191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a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289527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fla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" y="4800600"/>
            <a:ext cx="2619375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429000" y="1295400"/>
            <a:ext cx="548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জমির বন্ধুরতা অনুযায়ী নালা তৈরী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505200"/>
            <a:ext cx="548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নালার সাথে এ নালার সংযোগ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334000"/>
            <a:ext cx="5486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নালার দৈর্ঘ্য ও গভীরতা জমির বন্ধুরতার উপর নির্ভর 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304800"/>
            <a:ext cx="28194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নালা সেচের সুবিধা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533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সেচের পানি নিয়ন্ত্রণ সহজ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জলাবদ্ধতার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ভয় থাকে না।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77" y="1006291"/>
            <a:ext cx="2726979" cy="1904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border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877" y="4953000"/>
            <a:ext cx="2726979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bd-1.jpg"/>
          <p:cNvPicPr>
            <a:picLocks noChangeAspect="1"/>
          </p:cNvPicPr>
          <p:nvPr/>
        </p:nvPicPr>
        <p:blipFill>
          <a:blip r:embed="rId5"/>
          <a:srcRect l="26531" r="18367"/>
          <a:stretch>
            <a:fillRect/>
          </a:stretch>
        </p:blipFill>
        <p:spPr>
          <a:xfrm>
            <a:off x="381000" y="3020838"/>
            <a:ext cx="2819400" cy="1833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429000" y="3733800"/>
            <a:ext cx="53388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সমস্থ জমি সমানভাবে ভেজানো যায়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648980"/>
            <a:ext cx="533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অপচয় কম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1900" y="228600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219200"/>
            <a:ext cx="8458200" cy="553156"/>
            <a:chOff x="381000" y="1219200"/>
            <a:chExt cx="8458200" cy="553156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219200"/>
              <a:ext cx="84582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কোন ধরনের সেচ পদ্ধতিতে সমস্ত জমি সমানভাবে ভেজানো যায়?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52600" y="21437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নালা সেচ পদ্ধতিতে।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1316356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4800" y="2971800"/>
            <a:ext cx="8458200" cy="553156"/>
            <a:chOff x="381000" y="1219200"/>
            <a:chExt cx="8458200" cy="553156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1219200"/>
              <a:ext cx="84582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কোন ধরনের সেচ পদ্ধতিতে শ্রম ও সময় উভয়ই কম লাগে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97356" y="385319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প্লাবন সেচ পদ্ধতিতে।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1316356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8600" y="4724400"/>
            <a:ext cx="8458200" cy="553156"/>
            <a:chOff x="381000" y="1219200"/>
            <a:chExt cx="8458200" cy="553156"/>
          </a:xfrm>
        </p:grpSpPr>
        <p:sp>
          <p:nvSpPr>
            <p:cNvPr id="18" name="TextBox 17"/>
            <p:cNvSpPr txBox="1"/>
            <p:nvPr/>
          </p:nvSpPr>
          <p:spPr>
            <a:xfrm>
              <a:off x="381000" y="1219200"/>
              <a:ext cx="84582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       ছিটিয়ে বোনা ফসলে কোন ধরনের সেচ পদ্ধতি অধিকতর কার্যকর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9184870_orig.png"/>
            <p:cNvPicPr>
              <a:picLocks noChangeAspect="1"/>
            </p:cNvPicPr>
            <p:nvPr/>
          </p:nvPicPr>
          <p:blipFill>
            <a:blip r:embed="rId2"/>
            <a:srcRect l="9375" t="28125" r="6250" b="28125"/>
            <a:stretch>
              <a:fillRect/>
            </a:stretch>
          </p:blipFill>
          <p:spPr>
            <a:xfrm>
              <a:off x="381000" y="1295400"/>
              <a:ext cx="990600" cy="476956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621156" y="560579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প্লাবন সেচ পদ্ধতি।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Pup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131635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906" y="152400"/>
            <a:ext cx="227818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বর্ডার সেচ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59685"/>
            <a:ext cx="3886200" cy="2629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1981200"/>
            <a:ext cx="35814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জমির ঢাল ও বন্ধুরতা অনুযায়ী  ফসলের জমিকে কতকগুলো খন্ডে বিভক্ত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36403"/>
            <a:ext cx="38862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প্রধান নালা থেকে জমির খন্ডগুলোতে পানি সরবরাহ করা হয়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21809"/>
            <a:ext cx="3581400" cy="2376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 flipH="1">
            <a:off x="4049486" y="2438400"/>
            <a:ext cx="903514" cy="5687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954" y="7484037"/>
            <a:ext cx="30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 ঠেলা জালের হাতল ধরে পানিতে নেমে সামনের দিকে নিলে এই জালে পুঁটি , খলিসা, চিংড়ী ইত্যাদি মাছ ধরা পড়ে।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49486" y="5117276"/>
            <a:ext cx="903514" cy="5977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3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580" y="228600"/>
            <a:ext cx="284084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বৃত্তাকার সেচ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962400" cy="224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0218" y="2064603"/>
            <a:ext cx="390698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সাধারনত বহুবর্ষী গাছের গোড়ায় বৃত্তাকার সেচ পদ্ধতিতে সেচ দেওয়া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800600"/>
            <a:ext cx="46482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 বাগানের মাঝ বরাবর একটি প্রধান  নালা কাটা হয় এবং প্রধান নালার সাথে সংযোগ দেওয়া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3240962" cy="334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0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958" y="228600"/>
            <a:ext cx="283442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ফোয়ারা সেচ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724400"/>
            <a:ext cx="807720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শাক-সবজির ক্ষেতে ফোয়ারা সেচ পদ্ধতিতে সেচ প্রদান করা হয়। বীজ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তলায় কিংবা চারা গাছে ঝাঁঝরি দিয়ে যে সেচ দেওয়া হয় তাকেও ফোয়ারা সেচ বলা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o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2133600"/>
            <a:ext cx="2771775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foara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111703"/>
            <a:ext cx="2669768" cy="189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foa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111703"/>
            <a:ext cx="2949172" cy="1898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1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173271"/>
            <a:ext cx="5638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জমিতে কোন ধরনের সেচ প্রদান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129285"/>
            <a:ext cx="19656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নালা সেচ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29980"/>
            <a:ext cx="19656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প্লাবন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129285"/>
            <a:ext cx="20802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বর্ডার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191" y="6018428"/>
            <a:ext cx="210506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বৃত্তাকার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2135" y="5918743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066800"/>
            <a:ext cx="3570757" cy="25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51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5638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বাগানে কোন ধরনের সেচ প্রদান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129285"/>
            <a:ext cx="220980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নালা সেচ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7454" y="5129285"/>
            <a:ext cx="2209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ফোয়ারা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8" y="6043019"/>
            <a:ext cx="220980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বর্ডার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7455" y="6018428"/>
            <a:ext cx="2209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বৃত্তাকার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02389" y="5018048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1447800"/>
            <a:ext cx="4060371" cy="2661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541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সেচ পদ্ধতি কোন ধরনের?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7455" y="5129285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প্লাবন সেচ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8" y="5129285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নালা সেচ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8" y="6043019"/>
            <a:ext cx="220980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বর্ডার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7455" y="6018428"/>
            <a:ext cx="2209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বৃত্তাকার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2133" y="5018048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1295400"/>
            <a:ext cx="3856181" cy="2572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304800"/>
            <a:ext cx="40386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79248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ফসলের জমিতে, ফলের বাগানে, শাক-সব্জির জমিতে কোন ধরনের সেচ প্রদান করা হয় এবং কেন?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ZS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-183" b="27476"/>
          <a:stretch>
            <a:fillRect/>
          </a:stretch>
        </p:blipFill>
        <p:spPr>
          <a:xfrm rot="20019105">
            <a:off x="2029361" y="2307170"/>
            <a:ext cx="5302509" cy="317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20667128">
            <a:off x="1098391" y="315640"/>
            <a:ext cx="516754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২১ -১০-২০১৫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36031"/>
              </p:ext>
            </p:extLst>
          </p:nvPr>
        </p:nvGraphicFramePr>
        <p:xfrm>
          <a:off x="150936" y="1066800"/>
          <a:ext cx="8763000" cy="5004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58433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14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145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সেচ পদ্ধতি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8692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23336"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কোন ফসলে প্রযোজ্য 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99812" y="1765969"/>
            <a:ext cx="1084247" cy="106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08736" y="1800454"/>
            <a:ext cx="1600200" cy="10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85880" y="1792003"/>
            <a:ext cx="1554228" cy="1008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6" name="Group 5"/>
          <p:cNvGrpSpPr/>
          <p:nvPr/>
        </p:nvGrpSpPr>
        <p:grpSpPr>
          <a:xfrm>
            <a:off x="1732128" y="3135868"/>
            <a:ext cx="1696872" cy="2350532"/>
            <a:chOff x="1732128" y="3135868"/>
            <a:chExt cx="1696872" cy="2350532"/>
          </a:xfrm>
        </p:grpSpPr>
        <p:sp>
          <p:nvSpPr>
            <p:cNvPr id="22" name="TextBox 21"/>
            <p:cNvSpPr txBox="1"/>
            <p:nvPr/>
          </p:nvSpPr>
          <p:spPr>
            <a:xfrm>
              <a:off x="1756355" y="3135868"/>
              <a:ext cx="16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বর্ডার সেচ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2128" y="3974068"/>
              <a:ext cx="1696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পানির অপচয় কম 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0941" y="5117068"/>
              <a:ext cx="16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ফসলের  জমিতে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35161" y="3103230"/>
            <a:ext cx="1546439" cy="2383170"/>
            <a:chOff x="3635161" y="3103230"/>
            <a:chExt cx="1546439" cy="2383170"/>
          </a:xfrm>
        </p:grpSpPr>
        <p:sp>
          <p:nvSpPr>
            <p:cNvPr id="26" name="TextBox 25"/>
            <p:cNvSpPr txBox="1"/>
            <p:nvPr/>
          </p:nvSpPr>
          <p:spPr>
            <a:xfrm>
              <a:off x="3886200" y="3103230"/>
              <a:ext cx="1186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বৃত্তাকার  সেচ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5161" y="37732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পানির অপচয়  কম </a:t>
              </a:r>
            </a:p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 নিয়ন্ত্রন  সহজ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5117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ফলের বাগানে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0" y="3048001"/>
            <a:ext cx="1828800" cy="2514599"/>
            <a:chOff x="5334000" y="3048000"/>
            <a:chExt cx="1828800" cy="2045731"/>
          </a:xfrm>
        </p:grpSpPr>
        <p:sp>
          <p:nvSpPr>
            <p:cNvPr id="30" name="TextBox 29"/>
            <p:cNvSpPr txBox="1"/>
            <p:nvPr/>
          </p:nvSpPr>
          <p:spPr>
            <a:xfrm>
              <a:off x="5410200" y="3048000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নালা সেচ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0" y="36576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1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সেচের পানি নিয়ন্ত্রন সহজ</a:t>
              </a:r>
            </a:p>
            <a:p>
              <a:pPr algn="ctr">
                <a:defRPr/>
              </a:pPr>
              <a:r>
                <a:rPr lang="bn-BD" sz="1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জমি সমানভাবে ভেজানো যায়</a:t>
              </a:r>
              <a:endParaRPr lang="en-US" sz="1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0" y="4724399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ফসলের  জমিতে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39000" y="3103230"/>
            <a:ext cx="1600200" cy="2459370"/>
            <a:chOff x="7239000" y="3103230"/>
            <a:chExt cx="1600200" cy="2459370"/>
          </a:xfrm>
        </p:grpSpPr>
        <p:sp>
          <p:nvSpPr>
            <p:cNvPr id="34" name="TextBox 33"/>
            <p:cNvSpPr txBox="1"/>
            <p:nvPr/>
          </p:nvSpPr>
          <p:spPr>
            <a:xfrm>
              <a:off x="7315200" y="310323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ফোয়ারা সেচ  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37732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সমানভাবে পানি ছড়িয়ে দেওয়া যায়।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9000" y="491626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শাক-সবজি ও ফুলের বাগানে।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29213" y="6400800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598" y="1784468"/>
            <a:ext cx="1550070" cy="10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4384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98" y="3051831"/>
            <a:ext cx="18560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প্লাবন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199" y="3051831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নালা সেচ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8" y="4429780"/>
            <a:ext cx="185601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বর্ডার সেচ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429780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বৃত্তাকার সেচ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ose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1066800"/>
            <a:ext cx="7450667" cy="5257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04534" y="381000"/>
            <a:ext cx="514773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ভালো থেকো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867" y="36576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217" y="1179180"/>
            <a:ext cx="4144897" cy="5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37679" y="3478095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1" y="2921363"/>
            <a:ext cx="2997078" cy="2677656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3" cstate="print"/>
          <a:srcRect l="29167" t="23611" r="22500" b="13888"/>
          <a:stretch>
            <a:fillRect/>
          </a:stretch>
        </p:blipFill>
        <p:spPr>
          <a:xfrm>
            <a:off x="858116" y="1183844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51342"/>
            <a:ext cx="2971800" cy="186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5486400"/>
            <a:ext cx="410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কি দেখতে পাচ্ছ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257800"/>
            <a:ext cx="6107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ধরনের সেচ পদ্ধতি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0234"/>
            <a:ext cx="2971800" cy="185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64" y="3184137"/>
            <a:ext cx="2752438" cy="179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b="19571"/>
          <a:stretch>
            <a:fillRect/>
          </a:stretch>
        </p:blipFill>
        <p:spPr>
          <a:xfrm>
            <a:off x="6418644" y="457200"/>
            <a:ext cx="257988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644" y="3203978"/>
            <a:ext cx="2579882" cy="175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316666" y="5308937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55" y="304800"/>
            <a:ext cx="2294453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5800" y="2873514"/>
            <a:ext cx="7954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চলো আজ আমরা বিভিন্ন সেচ পদ্ধতি সম্পর্কে জানি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1.94444E-6 0.12717 " pathEditMode="relative" rAng="0" ptsTypes="AA">
                                      <p:cBhvr>
                                        <p:cTn id="7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L 8.33333E-7 0.12717 " pathEditMode="relative" rAng="0" ptsTypes="AA">
                                      <p:cBhvr>
                                        <p:cTn id="7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50867E-6 L -1.11022E-16 0.12625 " pathEditMode="relative" rAng="0" ptsTypes="AA">
                                      <p:cBhvr>
                                        <p:cTn id="7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  <p:bldP spid="12" grpId="2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028" y="162747"/>
            <a:ext cx="45719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295400"/>
            <a:ext cx="7305109" cy="1094512"/>
            <a:chOff x="1136076" y="2299851"/>
            <a:chExt cx="7470823" cy="116163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5448" y="1764366"/>
                <a:ext cx="6993510" cy="55530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সেচ পদ্ধতির প্রকারভেদ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সর্ম্পকে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বলতে 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62628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5666" y="3192758"/>
            <a:ext cx="7305109" cy="1094512"/>
            <a:chOff x="1136076" y="2299851"/>
            <a:chExt cx="7470823" cy="116163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781" y="1691604"/>
                <a:ext cx="6993510" cy="55530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ধরনের সেচ পদ্ধতি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করতে 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77383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0303" y="4829946"/>
            <a:ext cx="7305109" cy="1094512"/>
            <a:chOff x="1136076" y="2299851"/>
            <a:chExt cx="7470823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6923" y="1515381"/>
                <a:ext cx="7148828" cy="10126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কোন ধরনের </a:t>
                </a:r>
                <a:r>
                  <a:rPr lang="bn-BD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ফসলের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জন্য 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কোন ধরনের </a:t>
                </a:r>
                <a:r>
                  <a:rPr lang="bn-BD" sz="2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সেচ পদ্ধতি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প্রয়োজন তা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নির্ধারন করতে 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415087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66397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0764" y="304800"/>
            <a:ext cx="67024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সেচ পদ্ধতি যে সকল বিষয়ের  উপর নির্ভর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3524250" cy="2681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64" y="1295399"/>
            <a:ext cx="3518436" cy="246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98382"/>
            <a:ext cx="3124200" cy="24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62352" y="3876156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ভুমির প্রকৃতি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68542"/>
            <a:ext cx="3203471" cy="254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09999" y="5727412"/>
            <a:ext cx="177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উৎস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000" y="152400"/>
            <a:ext cx="3886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কয়েক ধরনের সেচ পদ্ধতি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2743200" cy="180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b="9812"/>
          <a:stretch>
            <a:fillRect/>
          </a:stretch>
        </p:blipFill>
        <p:spPr>
          <a:xfrm>
            <a:off x="3048000" y="1371600"/>
            <a:ext cx="307506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371601"/>
            <a:ext cx="2786496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3429000"/>
            <a:ext cx="15872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প্লাবন সেচ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429000"/>
            <a:ext cx="14879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নালা সেচ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352800"/>
            <a:ext cx="15824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বর্ডার সেচ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114800"/>
            <a:ext cx="3124200" cy="195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91000"/>
            <a:ext cx="3075060" cy="182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938013" y="6172200"/>
            <a:ext cx="195758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ফোয়ারা সেচ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61722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বৃত্তাকার সেচ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741" y="0"/>
            <a:ext cx="245451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প্লাবন সেচ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395" y="1396425"/>
            <a:ext cx="556751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খাল বিল বা পুকুর হতে পানি দেওয়া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4" y="838200"/>
            <a:ext cx="2692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90" y="2438400"/>
            <a:ext cx="2809822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4" y="4495800"/>
            <a:ext cx="2692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3317" y="3264187"/>
            <a:ext cx="516233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নালার সাহায্য সেচ দেওয়া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7019" y="5029200"/>
            <a:ext cx="567014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সেচের পানি যাতে চারদিকে ছড়িয়ে না পড়ে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সে জন্য জমির চারদিকে আইল বাঁধতে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741" y="0"/>
            <a:ext cx="245451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প্লাবন সেচ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57" y="1548825"/>
            <a:ext cx="44230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অল্প জমিতে অধিক সেচ দেওয়া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59" y="958998"/>
            <a:ext cx="3043347" cy="170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67000"/>
            <a:ext cx="3124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259" y="4648200"/>
            <a:ext cx="3043347" cy="195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419600" y="3352800"/>
            <a:ext cx="44230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জমির মধ্যে নালার দরকার হয় 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92366"/>
            <a:ext cx="44230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সমতল জমিতে এই সেচ কার্যকর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847</Words>
  <Application>Microsoft Office PowerPoint</Application>
  <PresentationFormat>On-screen Show (4:3)</PresentationFormat>
  <Paragraphs>153</Paragraphs>
  <Slides>22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নালা সেচের সুবিধা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KatMZS</dc:creator>
  <cp:lastModifiedBy>Alam</cp:lastModifiedBy>
  <cp:revision>121</cp:revision>
  <dcterms:created xsi:type="dcterms:W3CDTF">2015-08-19T03:19:11Z</dcterms:created>
  <dcterms:modified xsi:type="dcterms:W3CDTF">2016-08-06T14:58:00Z</dcterms:modified>
</cp:coreProperties>
</file>